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97F67-975E-44F3-B2E7-6B6249010E1B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0A97D-3696-4D64-AC46-B724D81D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3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23B2-C4BA-4043-99CF-B70372562EE0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4680-FC10-4D4D-BC54-32E90D0F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23B2-C4BA-4043-99CF-B70372562EE0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4680-FC10-4D4D-BC54-32E90D0F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3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23B2-C4BA-4043-99CF-B70372562EE0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4680-FC10-4D4D-BC54-32E90D0F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7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23B2-C4BA-4043-99CF-B70372562EE0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4680-FC10-4D4D-BC54-32E90D0F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4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23B2-C4BA-4043-99CF-B70372562EE0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4680-FC10-4D4D-BC54-32E90D0F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7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23B2-C4BA-4043-99CF-B70372562EE0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4680-FC10-4D4D-BC54-32E90D0F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9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23B2-C4BA-4043-99CF-B70372562EE0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4680-FC10-4D4D-BC54-32E90D0F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6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23B2-C4BA-4043-99CF-B70372562EE0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4680-FC10-4D4D-BC54-32E90D0F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7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23B2-C4BA-4043-99CF-B70372562EE0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4680-FC10-4D4D-BC54-32E90D0F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2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23B2-C4BA-4043-99CF-B70372562EE0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4680-FC10-4D4D-BC54-32E90D0F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23B2-C4BA-4043-99CF-B70372562EE0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4680-FC10-4D4D-BC54-32E90D0F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4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023B2-C4BA-4043-99CF-B70372562EE0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4680-FC10-4D4D-BC54-32E90D0F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5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gif"/><Relationship Id="rId2" Type="http://schemas.openxmlformats.org/officeDocument/2006/relationships/audio" Target="file:///C:\Users\ADMIN\Desktop\NUOC%20VAN%20LANG%20-%20MINH%202015\dmlh%2000_01_02-.mp3" TargetMode="External"/><Relationship Id="rId1" Type="http://schemas.openxmlformats.org/officeDocument/2006/relationships/audio" Target="file:///C:\Documents%20and%20Settings\Administrator\Desktop\dong%20mau%20lac%20hong%20ppt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gif"/><Relationship Id="rId9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8"/>
          <p:cNvGrpSpPr>
            <a:grpSpLocks/>
          </p:cNvGrpSpPr>
          <p:nvPr/>
        </p:nvGrpSpPr>
        <p:grpSpPr bwMode="auto">
          <a:xfrm>
            <a:off x="0" y="0"/>
            <a:ext cx="9143999" cy="6934199"/>
            <a:chOff x="0" y="-24"/>
            <a:chExt cx="5760" cy="4368"/>
          </a:xfrm>
        </p:grpSpPr>
        <p:grpSp>
          <p:nvGrpSpPr>
            <p:cNvPr id="3" name="Group 159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2075" name="Picture 160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6" name="Picture 161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7" name="Picture 162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8" name="Picture 163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6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067" name="Picture 165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8" name="Picture 166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9" name="Picture 167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0" name="Picture 168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1" name="Picture 169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2" name="Picture 170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3" name="Picture 171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4" name="Picture 172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51" name="Picture 173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74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1163" y="4114800"/>
            <a:ext cx="111283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75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48006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76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77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5334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78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79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80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81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487680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82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84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85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87680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WordArt 6"/>
          <p:cNvSpPr>
            <a:spLocks noChangeArrowheads="1" noChangeShapeType="1" noTextEdit="1"/>
          </p:cNvSpPr>
          <p:nvPr/>
        </p:nvSpPr>
        <p:spPr bwMode="auto">
          <a:xfrm>
            <a:off x="1157288" y="1066800"/>
            <a:ext cx="6843712" cy="579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ĐÔ THỊ VIỆT HƯNG</a:t>
            </a:r>
            <a:endParaRPr 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" y="3505200"/>
            <a:ext cx="8229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4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4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GIÁO VỀ DỰ GIỜ  </a:t>
            </a:r>
            <a:endParaRPr lang="en-US" sz="4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396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vi-VN" sz="2400" smtClean="0">
                <a:solidFill>
                  <a:srgbClr val="FF0000"/>
                </a:solidFill>
              </a:rPr>
              <a:t>        </a:t>
            </a:r>
            <a:r>
              <a:rPr lang="en-US" sz="2400" smtClean="0">
                <a:solidFill>
                  <a:srgbClr val="FF0000"/>
                </a:solidFill>
              </a:rPr>
              <a:t/>
            </a:r>
            <a:br>
              <a:rPr lang="en-US" sz="2400" smtClean="0">
                <a:solidFill>
                  <a:srgbClr val="FF0000"/>
                </a:solidFill>
              </a:rPr>
            </a:br>
            <a:r>
              <a:rPr lang="en-US" b="1" i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Ôn </a:t>
            </a:r>
            <a:r>
              <a:rPr lang="en-US" b="1" i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cũ</a:t>
            </a:r>
            <a:endParaRPr lang="en-US" sz="24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ghi</a:t>
            </a:r>
            <a:r>
              <a:rPr lang="en-US" dirty="0" smtClean="0"/>
              <a:t> </a:t>
            </a:r>
            <a:r>
              <a:rPr lang="en-US" dirty="0" err="1" smtClean="0"/>
              <a:t>nhớ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: KHÂU VIỀN ĐƯỜNG GẤP MÉP VẢI BẰNG MŨI KHÂU ĐÔT THƯA.</a:t>
            </a:r>
          </a:p>
          <a:p>
            <a:pPr marL="0" indent="0">
              <a:buNone/>
            </a:pPr>
            <a:r>
              <a:rPr lang="en-US" sz="2800" dirty="0" err="1" smtClean="0"/>
              <a:t>Trả</a:t>
            </a:r>
            <a:r>
              <a:rPr lang="en-US" sz="2800" dirty="0" smtClean="0"/>
              <a:t> </a:t>
            </a:r>
            <a:r>
              <a:rPr lang="en-US" sz="2800" dirty="0" err="1" smtClean="0"/>
              <a:t>lời</a:t>
            </a:r>
            <a:r>
              <a:rPr lang="en-US" sz="2800" dirty="0" smtClean="0"/>
              <a:t>: 1.Khâu </a:t>
            </a:r>
            <a:r>
              <a:rPr lang="en-US" sz="2800" dirty="0" err="1" smtClean="0"/>
              <a:t>viền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mép</a:t>
            </a:r>
            <a:r>
              <a:rPr lang="en-US" sz="2800" dirty="0" smtClean="0"/>
              <a:t> </a:t>
            </a:r>
            <a:r>
              <a:rPr lang="en-US" sz="2800" dirty="0" err="1" smtClean="0"/>
              <a:t>vải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theo</a:t>
            </a:r>
            <a:r>
              <a:rPr lang="en-US" sz="2800" dirty="0" smtClean="0"/>
              <a:t> </a:t>
            </a:r>
            <a:r>
              <a:rPr lang="en-US" sz="2800" dirty="0" err="1" smtClean="0"/>
              <a:t>ba</a:t>
            </a:r>
            <a:r>
              <a:rPr lang="en-US" sz="2800" dirty="0" smtClean="0"/>
              <a:t> </a:t>
            </a:r>
            <a:r>
              <a:rPr lang="en-US" sz="2800" dirty="0" err="1" smtClean="0"/>
              <a:t>bước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smtClean="0"/>
              <a:t>-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mép</a:t>
            </a:r>
            <a:r>
              <a:rPr lang="en-US" sz="2800" dirty="0" smtClean="0"/>
              <a:t> </a:t>
            </a:r>
            <a:r>
              <a:rPr lang="en-US" sz="2800" dirty="0" err="1" smtClean="0"/>
              <a:t>vải</a:t>
            </a:r>
            <a:r>
              <a:rPr lang="en-US" sz="2800" dirty="0" smtClean="0"/>
              <a:t> </a:t>
            </a:r>
            <a:r>
              <a:rPr lang="en-US" sz="2800" dirty="0" err="1" smtClean="0"/>
              <a:t>theo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dấu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-</a:t>
            </a:r>
            <a:r>
              <a:rPr lang="en-US" sz="2800" dirty="0" err="1" smtClean="0"/>
              <a:t>Khâu</a:t>
            </a:r>
            <a:r>
              <a:rPr lang="en-US" sz="2800" dirty="0" smtClean="0"/>
              <a:t> </a:t>
            </a:r>
            <a:r>
              <a:rPr lang="en-US" sz="2800" dirty="0" err="1" smtClean="0"/>
              <a:t>lược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mép</a:t>
            </a:r>
            <a:r>
              <a:rPr lang="en-US" sz="2800" dirty="0" smtClean="0"/>
              <a:t> </a:t>
            </a:r>
            <a:r>
              <a:rPr lang="en-US" sz="2800" dirty="0" err="1" smtClean="0"/>
              <a:t>vải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-</a:t>
            </a:r>
            <a:r>
              <a:rPr lang="en-US" sz="2800" dirty="0" err="1" smtClean="0"/>
              <a:t>Khâu</a:t>
            </a:r>
            <a:r>
              <a:rPr lang="en-US" sz="2800" dirty="0" smtClean="0"/>
              <a:t> </a:t>
            </a:r>
            <a:r>
              <a:rPr lang="en-US" sz="2800" dirty="0" err="1" smtClean="0"/>
              <a:t>viền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mép</a:t>
            </a:r>
            <a:r>
              <a:rPr lang="en-US" sz="2800" dirty="0" smtClean="0"/>
              <a:t> </a:t>
            </a:r>
            <a:r>
              <a:rPr lang="en-US" sz="2800" dirty="0" err="1" smtClean="0"/>
              <a:t>vải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mũi</a:t>
            </a:r>
            <a:r>
              <a:rPr lang="en-US" sz="2800" dirty="0" smtClean="0"/>
              <a:t> </a:t>
            </a:r>
            <a:r>
              <a:rPr lang="en-US" sz="2800" dirty="0" err="1" smtClean="0"/>
              <a:t>khâu</a:t>
            </a:r>
            <a:r>
              <a:rPr lang="en-US" sz="2800" dirty="0" smtClean="0"/>
              <a:t> </a:t>
            </a:r>
            <a:r>
              <a:rPr lang="en-US" sz="2800" dirty="0" err="1" smtClean="0"/>
              <a:t>đột</a:t>
            </a:r>
            <a:r>
              <a:rPr lang="en-US" sz="2800" dirty="0" smtClean="0"/>
              <a:t> </a:t>
            </a:r>
            <a:r>
              <a:rPr lang="en-US" sz="2800" dirty="0" err="1" smtClean="0"/>
              <a:t>thưa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2.Miết </a:t>
            </a:r>
            <a:r>
              <a:rPr lang="en-US" sz="2800" dirty="0" err="1" smtClean="0"/>
              <a:t>kĩ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mép</a:t>
            </a:r>
            <a:r>
              <a:rPr lang="en-US" sz="2800" dirty="0" smtClean="0"/>
              <a:t> </a:t>
            </a:r>
            <a:r>
              <a:rPr lang="en-US" sz="2800" dirty="0" err="1" smtClean="0"/>
              <a:t>trước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khâu</a:t>
            </a:r>
            <a:r>
              <a:rPr lang="en-US" sz="2800" dirty="0" smtClean="0"/>
              <a:t>.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mép</a:t>
            </a:r>
            <a:r>
              <a:rPr lang="en-US" sz="2800" dirty="0" smtClean="0"/>
              <a:t> ở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trái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vải</a:t>
            </a:r>
            <a:r>
              <a:rPr lang="en-US" sz="2800" dirty="0" smtClean="0"/>
              <a:t>. </a:t>
            </a:r>
            <a:r>
              <a:rPr lang="en-US" sz="2800" dirty="0" err="1" smtClean="0"/>
              <a:t>Khâu</a:t>
            </a:r>
            <a:r>
              <a:rPr lang="en-US" sz="2800" dirty="0" smtClean="0"/>
              <a:t> </a:t>
            </a:r>
            <a:r>
              <a:rPr lang="en-US" sz="2800" dirty="0" err="1" smtClean="0"/>
              <a:t>viền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mép</a:t>
            </a:r>
            <a:r>
              <a:rPr lang="en-US" sz="2800" dirty="0" smtClean="0"/>
              <a:t> ở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phải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vải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7" descr="lollipop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771900" y="3314700"/>
            <a:ext cx="769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llipop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295900" y="3162300"/>
            <a:ext cx="769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lollipop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2400" y="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llipop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10836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Đang Cập Nhật – Tiếng Vỗ Tay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1975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011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10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685800"/>
          </a:xfrm>
        </p:spPr>
        <p:txBody>
          <a:bodyPr>
            <a:noAutofit/>
          </a:bodyPr>
          <a:lstStyle/>
          <a:p>
            <a:r>
              <a:rPr lang="vi-VN" sz="3200" b="1" smtClean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BÀI MỚI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b="1" u="sng" dirty="0" err="1" smtClean="0">
                <a:solidFill>
                  <a:schemeClr val="accent6">
                    <a:lumMod val="50000"/>
                  </a:schemeClr>
                </a:solidFill>
              </a:rPr>
              <a:t>Kĩ</a:t>
            </a: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u="sng" dirty="0" err="1" smtClean="0">
                <a:solidFill>
                  <a:schemeClr val="accent6">
                    <a:lumMod val="50000"/>
                  </a:schemeClr>
                </a:solidFill>
              </a:rPr>
              <a:t>thuật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Thêu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móc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xích</a:t>
            </a:r>
            <a:r>
              <a:rPr lang="vi-VN" sz="32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vi-VN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I.-VẬT LIÊU VÀ DỤNG CỤ.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mảnh</a:t>
            </a:r>
            <a:r>
              <a:rPr lang="en-US" dirty="0" smtClean="0"/>
              <a:t> </a:t>
            </a:r>
            <a:r>
              <a:rPr lang="en-US" dirty="0" err="1" smtClean="0"/>
              <a:t>vải</a:t>
            </a:r>
            <a:r>
              <a:rPr lang="en-US" dirty="0" smtClean="0"/>
              <a:t> </a:t>
            </a:r>
            <a:r>
              <a:rPr lang="en-US" dirty="0" err="1" smtClean="0"/>
              <a:t>sợi</a:t>
            </a:r>
            <a:r>
              <a:rPr lang="en-US" dirty="0" smtClean="0"/>
              <a:t> </a:t>
            </a:r>
            <a:r>
              <a:rPr lang="en-US" dirty="0" err="1" smtClean="0"/>
              <a:t>bông</a:t>
            </a:r>
            <a:r>
              <a:rPr lang="en-US" dirty="0" smtClean="0"/>
              <a:t> </a:t>
            </a:r>
            <a:r>
              <a:rPr lang="en-US" dirty="0" err="1" smtClean="0"/>
              <a:t>trắng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kích</a:t>
            </a:r>
            <a:r>
              <a:rPr lang="en-US" dirty="0" smtClean="0"/>
              <a:t> </a:t>
            </a:r>
            <a:r>
              <a:rPr lang="en-US" dirty="0" err="1" smtClean="0"/>
              <a:t>thước</a:t>
            </a:r>
            <a:r>
              <a:rPr lang="en-US" dirty="0" smtClean="0"/>
              <a:t> 10cm*15cm.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thêu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-Kim </a:t>
            </a:r>
            <a:r>
              <a:rPr lang="en-US" dirty="0" err="1" smtClean="0"/>
              <a:t>thêu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kim</a:t>
            </a:r>
            <a:r>
              <a:rPr lang="en-US" dirty="0" smtClean="0"/>
              <a:t> </a:t>
            </a:r>
            <a:r>
              <a:rPr lang="en-US" dirty="0" err="1" smtClean="0"/>
              <a:t>khâu</a:t>
            </a:r>
            <a:r>
              <a:rPr lang="en-US" dirty="0" smtClean="0"/>
              <a:t> </a:t>
            </a:r>
            <a:r>
              <a:rPr lang="en-US" dirty="0" err="1" smtClean="0"/>
              <a:t>cỡ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Bút</a:t>
            </a:r>
            <a:r>
              <a:rPr lang="en-US" dirty="0" smtClean="0"/>
              <a:t> </a:t>
            </a:r>
            <a:r>
              <a:rPr lang="en-US" dirty="0" err="1" smtClean="0"/>
              <a:t>chì</a:t>
            </a:r>
            <a:r>
              <a:rPr lang="en-US" dirty="0" smtClean="0"/>
              <a:t>, </a:t>
            </a:r>
            <a:r>
              <a:rPr lang="en-US" dirty="0" err="1" smtClean="0"/>
              <a:t>thước</a:t>
            </a:r>
            <a:r>
              <a:rPr lang="en-US" dirty="0" smtClean="0"/>
              <a:t> </a:t>
            </a:r>
            <a:r>
              <a:rPr lang="en-US" dirty="0" err="1" smtClean="0"/>
              <a:t>kẻ</a:t>
            </a:r>
            <a:r>
              <a:rPr lang="en-US" dirty="0" smtClean="0"/>
              <a:t>, </a:t>
            </a:r>
            <a:r>
              <a:rPr lang="en-US" dirty="0" err="1" smtClean="0"/>
              <a:t>kéo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11" descr="01_08_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-152400"/>
            <a:ext cx="9144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BLU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80169"/>
            <a:ext cx="91440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BLU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665290"/>
            <a:ext cx="91440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BLU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68675" y="3368675"/>
            <a:ext cx="6858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BLU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15000" y="3385087"/>
            <a:ext cx="6858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77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vi-VN" sz="3200" smtClean="0">
                <a:solidFill>
                  <a:srgbClr val="FF0000"/>
                </a:solidFill>
              </a:rPr>
              <a:t>        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err="1" smtClean="0">
                <a:solidFill>
                  <a:srgbClr val="FF0000"/>
                </a:solidFill>
              </a:rPr>
              <a:t>Kĩ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thuật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</a:rPr>
              <a:t>Thêu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móc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xích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II.-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Vạch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thêu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vạch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r>
              <a:rPr lang="en-US" dirty="0" smtClean="0"/>
              <a:t>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vạch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khâu</a:t>
            </a:r>
            <a:r>
              <a:rPr lang="en-US" dirty="0" smtClean="0"/>
              <a:t> </a:t>
            </a:r>
            <a:r>
              <a:rPr lang="en-US" dirty="0" err="1" smtClean="0"/>
              <a:t>thường.Các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đều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5mm.</a:t>
            </a:r>
          </a:p>
          <a:p>
            <a:pPr marL="0" indent="0">
              <a:buNone/>
            </a:pPr>
            <a:r>
              <a:rPr lang="en-US" dirty="0" smtClean="0"/>
              <a:t>2.Thêu </a:t>
            </a:r>
            <a:r>
              <a:rPr lang="en-US" dirty="0" err="1" smtClean="0"/>
              <a:t>móc</a:t>
            </a:r>
            <a:r>
              <a:rPr lang="en-US" dirty="0" smtClean="0"/>
              <a:t> </a:t>
            </a:r>
            <a:r>
              <a:rPr lang="en-US" dirty="0" err="1" smtClean="0"/>
              <a:t>xích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1" descr="01_08_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-152400"/>
            <a:ext cx="9144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nh d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4038600"/>
            <a:ext cx="25939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30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smtClean="0"/>
              <a:t>                    </a:t>
            </a:r>
            <a:r>
              <a:rPr lang="vi-VN" sz="2800" smtClean="0"/>
              <a:t>        </a:t>
            </a:r>
            <a:r>
              <a:rPr lang="vi-VN" sz="2800" dirty="0" smtClean="0"/>
              <a:t/>
            </a:r>
            <a:br>
              <a:rPr lang="vi-VN" sz="2800" dirty="0" smtClean="0"/>
            </a:br>
            <a:r>
              <a:rPr lang="en-US" sz="2800" dirty="0" smtClean="0"/>
              <a:t>                            </a:t>
            </a:r>
            <a:r>
              <a:rPr lang="vi-VN" sz="2800" dirty="0" smtClean="0"/>
              <a:t>Kĩ thuật: Thêu móc xích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a.Bắt</a:t>
            </a:r>
            <a:r>
              <a:rPr lang="en-US" sz="2800" dirty="0" smtClean="0"/>
              <a:t> </a:t>
            </a:r>
            <a:r>
              <a:rPr lang="en-US" sz="2800" dirty="0" err="1" smtClean="0"/>
              <a:t>đầu</a:t>
            </a:r>
            <a:r>
              <a:rPr lang="en-US" sz="2800" dirty="0" smtClean="0"/>
              <a:t> </a:t>
            </a:r>
            <a:r>
              <a:rPr lang="en-US" sz="2800" dirty="0" err="1" smtClean="0"/>
              <a:t>thêu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smtClean="0"/>
              <a:t>…</a:t>
            </a:r>
            <a:br>
              <a:rPr lang="en-US" sz="2800" dirty="0" smtClean="0"/>
            </a:br>
            <a:r>
              <a:rPr lang="en-US" sz="2800" dirty="0" err="1" smtClean="0"/>
              <a:t>b.Thêu</a:t>
            </a:r>
            <a:r>
              <a:rPr lang="en-US" sz="2800" dirty="0" smtClean="0"/>
              <a:t> </a:t>
            </a:r>
            <a:r>
              <a:rPr lang="en-US" sz="2800" dirty="0" err="1" smtClean="0"/>
              <a:t>mũi</a:t>
            </a:r>
            <a:r>
              <a:rPr lang="en-US" sz="2800" dirty="0" smtClean="0"/>
              <a:t> </a:t>
            </a:r>
            <a:r>
              <a:rPr lang="en-US" sz="2800" dirty="0" err="1" smtClean="0"/>
              <a:t>móc</a:t>
            </a:r>
            <a:r>
              <a:rPr lang="en-US" sz="2800" dirty="0" smtClean="0"/>
              <a:t> </a:t>
            </a:r>
            <a:r>
              <a:rPr lang="en-US" sz="2800" dirty="0" err="1" smtClean="0"/>
              <a:t>xích</a:t>
            </a:r>
            <a:r>
              <a:rPr lang="en-US" sz="2800" dirty="0" smtClean="0"/>
              <a:t> </a:t>
            </a:r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 err="1" smtClean="0"/>
              <a:t>c.Thêu</a:t>
            </a:r>
            <a:r>
              <a:rPr lang="en-US" sz="2400" dirty="0" smtClean="0"/>
              <a:t> </a:t>
            </a:r>
            <a:r>
              <a:rPr lang="en-US" sz="2400" dirty="0" err="1" smtClean="0"/>
              <a:t>mũi</a:t>
            </a:r>
            <a:r>
              <a:rPr lang="en-US" sz="2400" dirty="0" smtClean="0"/>
              <a:t> </a:t>
            </a:r>
            <a:r>
              <a:rPr lang="en-US" sz="2400" dirty="0" err="1" smtClean="0"/>
              <a:t>móc</a:t>
            </a:r>
            <a:r>
              <a:rPr lang="en-US" sz="2400" dirty="0" smtClean="0"/>
              <a:t> </a:t>
            </a:r>
            <a:r>
              <a:rPr lang="en-US" sz="2400" dirty="0" err="1" smtClean="0"/>
              <a:t>xích</a:t>
            </a:r>
            <a:r>
              <a:rPr lang="en-US" sz="2400" dirty="0" smtClean="0"/>
              <a:t> </a:t>
            </a:r>
            <a:r>
              <a:rPr lang="en-US" sz="2400" dirty="0" err="1" smtClean="0"/>
              <a:t>thứ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:</a:t>
            </a:r>
          </a:p>
          <a:p>
            <a:pPr marL="0" indent="0" algn="just">
              <a:buNone/>
            </a:pPr>
            <a:r>
              <a:rPr lang="en-US" sz="2400" dirty="0" smtClean="0"/>
              <a:t>…</a:t>
            </a:r>
          </a:p>
          <a:p>
            <a:pPr marL="0" indent="0" algn="just">
              <a:buNone/>
            </a:pPr>
            <a:r>
              <a:rPr lang="en-US" sz="2400" dirty="0" err="1" smtClean="0"/>
              <a:t>d.Thêu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mũi</a:t>
            </a:r>
            <a:r>
              <a:rPr lang="en-US" sz="2400" dirty="0" smtClean="0"/>
              <a:t> </a:t>
            </a:r>
            <a:r>
              <a:rPr lang="en-US" sz="2400" dirty="0" err="1" smtClean="0"/>
              <a:t>móc</a:t>
            </a:r>
            <a:r>
              <a:rPr lang="en-US" sz="2400" dirty="0" smtClean="0"/>
              <a:t> </a:t>
            </a:r>
            <a:r>
              <a:rPr lang="en-US" sz="2400" dirty="0" err="1" smtClean="0"/>
              <a:t>xích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:</a:t>
            </a:r>
          </a:p>
          <a:p>
            <a:pPr marL="0" indent="0" algn="just">
              <a:buNone/>
            </a:pPr>
            <a:r>
              <a:rPr lang="en-US" sz="2400" dirty="0" smtClean="0"/>
              <a:t>…</a:t>
            </a:r>
          </a:p>
          <a:p>
            <a:pPr marL="0" indent="0" algn="just">
              <a:buNone/>
            </a:pPr>
            <a:r>
              <a:rPr lang="en-US" sz="2400" dirty="0" err="1" smtClean="0"/>
              <a:t>e.Kết</a:t>
            </a:r>
            <a:r>
              <a:rPr lang="en-US" sz="2400" dirty="0" smtClean="0"/>
              <a:t> </a:t>
            </a:r>
            <a:r>
              <a:rPr lang="en-US" sz="2400" dirty="0" err="1" smtClean="0"/>
              <a:t>thúc</a:t>
            </a:r>
            <a:r>
              <a:rPr lang="en-US" sz="2400" dirty="0" smtClean="0"/>
              <a:t> </a:t>
            </a:r>
            <a:r>
              <a:rPr lang="en-US" sz="2400" dirty="0" err="1" smtClean="0"/>
              <a:t>đường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thêu</a:t>
            </a:r>
            <a:r>
              <a:rPr lang="en-US" sz="2400" dirty="0" smtClean="0"/>
              <a:t>:</a:t>
            </a:r>
          </a:p>
          <a:p>
            <a:pPr marL="0" indent="0" algn="just">
              <a:buNone/>
            </a:pPr>
            <a:r>
              <a:rPr lang="en-US" sz="2400" dirty="0" smtClean="0"/>
              <a:t>…</a:t>
            </a:r>
          </a:p>
        </p:txBody>
      </p:sp>
      <p:pic>
        <p:nvPicPr>
          <p:cNvPr id="4" name="Picture 11" descr="01_08_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-152400"/>
            <a:ext cx="9144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x63353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11" y="13716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E:\hanh hue\hinh anh\hoa hong\CAY3CXQ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047" y="2895600"/>
            <a:ext cx="19161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4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 HỎI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Dựa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1,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thêu</a:t>
            </a:r>
            <a:r>
              <a:rPr lang="en-US" dirty="0" smtClean="0"/>
              <a:t> </a:t>
            </a:r>
            <a:r>
              <a:rPr lang="en-US" dirty="0" err="1" smtClean="0"/>
              <a:t>móc</a:t>
            </a:r>
            <a:r>
              <a:rPr lang="en-US" dirty="0" smtClean="0"/>
              <a:t> </a:t>
            </a:r>
            <a:r>
              <a:rPr lang="en-US" dirty="0" err="1" smtClean="0"/>
              <a:t>xích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Dựa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2,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vạch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thêu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Muốn</a:t>
            </a:r>
            <a:r>
              <a:rPr lang="en-US" dirty="0" smtClean="0"/>
              <a:t> </a:t>
            </a:r>
            <a:r>
              <a:rPr lang="en-US" dirty="0" err="1" smtClean="0"/>
              <a:t>thêu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mũi</a:t>
            </a:r>
            <a:r>
              <a:rPr lang="en-US" dirty="0" smtClean="0"/>
              <a:t> </a:t>
            </a:r>
            <a:r>
              <a:rPr lang="en-US" dirty="0" err="1" smtClean="0"/>
              <a:t>thêu</a:t>
            </a:r>
            <a:r>
              <a:rPr lang="en-US" dirty="0" smtClean="0"/>
              <a:t> </a:t>
            </a:r>
            <a:r>
              <a:rPr lang="en-US" dirty="0" err="1" smtClean="0"/>
              <a:t>móc</a:t>
            </a:r>
            <a:r>
              <a:rPr lang="en-US" dirty="0" smtClean="0"/>
              <a:t> </a:t>
            </a:r>
            <a:r>
              <a:rPr lang="en-US" dirty="0" err="1" smtClean="0"/>
              <a:t>xích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thêu</a:t>
            </a:r>
            <a:r>
              <a:rPr lang="en-US" dirty="0" smtClean="0"/>
              <a:t> </a:t>
            </a:r>
            <a:r>
              <a:rPr lang="en-US" dirty="0" err="1" smtClean="0"/>
              <a:t>móc</a:t>
            </a:r>
            <a:r>
              <a:rPr lang="en-US" dirty="0" smtClean="0"/>
              <a:t> </a:t>
            </a:r>
            <a:r>
              <a:rPr lang="en-US" dirty="0" err="1" smtClean="0"/>
              <a:t>xích</a:t>
            </a:r>
            <a:endParaRPr lang="en-US" dirty="0"/>
          </a:p>
        </p:txBody>
      </p:sp>
      <p:sp>
        <p:nvSpPr>
          <p:cNvPr id="4" name="24-Point Star 3"/>
          <p:cNvSpPr/>
          <p:nvPr/>
        </p:nvSpPr>
        <p:spPr>
          <a:xfrm>
            <a:off x="2133600" y="2590800"/>
            <a:ext cx="4572000" cy="228600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luận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nhóm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5,6</a:t>
            </a:r>
            <a:endParaRPr lang="en-US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24-Point Star 4"/>
          <p:cNvSpPr/>
          <p:nvPr/>
        </p:nvSpPr>
        <p:spPr>
          <a:xfrm>
            <a:off x="7010400" y="304800"/>
            <a:ext cx="1828800" cy="1447800"/>
          </a:xfrm>
          <a:prstGeom prst="star24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Hết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endParaRPr lang="en-US" dirty="0"/>
          </a:p>
        </p:txBody>
      </p:sp>
      <p:pic>
        <p:nvPicPr>
          <p:cNvPr id="6" name="Picture 11" descr="01_08_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-152400"/>
            <a:ext cx="9144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E:\hanh hue\hinh anh\hoa hong\CAY3CXQ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43" y="-152400"/>
            <a:ext cx="19161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46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              RÚT RA BÀI HỌC</a:t>
            </a:r>
            <a:br>
              <a:rPr lang="en-US" dirty="0" smtClean="0"/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latin typeface="Algerian" pitchFamily="82" charset="0"/>
              </a:rPr>
              <a:t> </a:t>
            </a:r>
            <a:r>
              <a:rPr lang="en-US" sz="4000" dirty="0" err="1" smtClean="0">
                <a:latin typeface="Algerian" pitchFamily="82" charset="0"/>
              </a:rPr>
              <a:t>cách</a:t>
            </a:r>
            <a:r>
              <a:rPr lang="en-US" sz="4000" dirty="0" smtClean="0">
                <a:latin typeface="Algerian" pitchFamily="82" charset="0"/>
              </a:rPr>
              <a:t> </a:t>
            </a:r>
            <a:r>
              <a:rPr lang="en-US" sz="4000" dirty="0" err="1" smtClean="0">
                <a:latin typeface="Algerian" pitchFamily="82" charset="0"/>
              </a:rPr>
              <a:t>thêu</a:t>
            </a:r>
            <a:r>
              <a:rPr lang="en-US" sz="4000" dirty="0" smtClean="0">
                <a:latin typeface="Algerian" pitchFamily="82" charset="0"/>
              </a:rPr>
              <a:t> </a:t>
            </a:r>
            <a:r>
              <a:rPr lang="en-US" sz="4000" dirty="0" err="1" smtClean="0">
                <a:latin typeface="Algerian" pitchFamily="82" charset="0"/>
              </a:rPr>
              <a:t>móc</a:t>
            </a:r>
            <a:r>
              <a:rPr lang="en-US" sz="4000" dirty="0" smtClean="0">
                <a:latin typeface="Algerian" pitchFamily="82" charset="0"/>
              </a:rPr>
              <a:t> </a:t>
            </a:r>
            <a:r>
              <a:rPr lang="en-US" sz="4000" dirty="0" err="1" smtClean="0">
                <a:latin typeface="Algerian" pitchFamily="82" charset="0"/>
              </a:rPr>
              <a:t>xích</a:t>
            </a:r>
            <a:r>
              <a:rPr lang="en-US" sz="4000" dirty="0" smtClean="0">
                <a:latin typeface="Algerian" pitchFamily="82" charset="0"/>
              </a:rPr>
              <a:t> </a:t>
            </a:r>
            <a:r>
              <a:rPr lang="en-US" sz="4000" dirty="0" err="1" smtClean="0">
                <a:latin typeface="Algerian" pitchFamily="82" charset="0"/>
              </a:rPr>
              <a:t>và</a:t>
            </a:r>
            <a:r>
              <a:rPr lang="en-US" sz="4000" dirty="0" smtClean="0">
                <a:latin typeface="Algerian" pitchFamily="82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CẦN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Ứ</a:t>
            </a:r>
            <a:r>
              <a:rPr lang="en-US" sz="4000" dirty="0" err="1" smtClean="0">
                <a:latin typeface="Algerian" pitchFamily="82" charset="0"/>
              </a:rPr>
              <a:t>ng</a:t>
            </a:r>
            <a:r>
              <a:rPr lang="en-US" sz="4000" dirty="0" smtClean="0">
                <a:latin typeface="Algerian" pitchFamily="82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 smtClean="0">
                <a:latin typeface="Algerian" pitchFamily="82" charset="0"/>
              </a:rPr>
              <a:t> </a:t>
            </a:r>
            <a:r>
              <a:rPr lang="en-US" sz="4000" dirty="0" err="1" smtClean="0">
                <a:latin typeface="Algerian" pitchFamily="82" charset="0"/>
              </a:rPr>
              <a:t>nhiỀu</a:t>
            </a:r>
            <a:r>
              <a:rPr lang="en-US" sz="4000" dirty="0" smtClean="0">
                <a:latin typeface="Algerian" pitchFamily="82" charset="0"/>
              </a:rPr>
              <a:t> </a:t>
            </a:r>
            <a:r>
              <a:rPr lang="en-US" sz="4000" dirty="0" err="1" smtClean="0">
                <a:latin typeface="Algerian" pitchFamily="82" charset="0"/>
              </a:rPr>
              <a:t>vào</a:t>
            </a:r>
            <a:r>
              <a:rPr lang="en-US" sz="4000" dirty="0" smtClean="0">
                <a:latin typeface="Algerian" pitchFamily="82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ĐỜ</a:t>
            </a:r>
            <a:r>
              <a:rPr lang="en-US" sz="4000" dirty="0" err="1" smtClean="0">
                <a:latin typeface="Algerian" pitchFamily="82" charset="0"/>
              </a:rPr>
              <a:t>i</a:t>
            </a:r>
            <a:r>
              <a:rPr lang="en-US" sz="4000" dirty="0" smtClean="0">
                <a:latin typeface="Algerian" pitchFamily="82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 smtClean="0">
                <a:latin typeface="Algerian" pitchFamily="82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4000" dirty="0" smtClean="0">
                <a:latin typeface="Algerian" pitchFamily="82" charset="0"/>
              </a:rPr>
              <a:t> </a:t>
            </a:r>
            <a:r>
              <a:rPr lang="en-US" sz="4000" dirty="0" err="1" smtClean="0">
                <a:latin typeface="Algerian" pitchFamily="82" charset="0"/>
              </a:rPr>
              <a:t>ngày</a:t>
            </a:r>
            <a:r>
              <a:rPr lang="en-US" sz="4000" dirty="0" smtClean="0">
                <a:latin typeface="Algerian" pitchFamily="82" charset="0"/>
              </a:rPr>
              <a:t>.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dặn</a:t>
            </a:r>
            <a:r>
              <a:rPr lang="en-US" dirty="0" smtClean="0"/>
              <a:t> </a:t>
            </a:r>
            <a:r>
              <a:rPr lang="en-US" dirty="0" err="1" smtClean="0"/>
              <a:t>dò</a:t>
            </a:r>
            <a:endParaRPr lang="en-US" dirty="0" smtClean="0"/>
          </a:p>
          <a:p>
            <a:pPr marL="0" indent="0">
              <a:buNone/>
            </a:pPr>
            <a:r>
              <a:rPr lang="en-US" sz="2800" dirty="0" smtClean="0">
                <a:latin typeface="Algerian" pitchFamily="82" charset="0"/>
              </a:rPr>
              <a:t>-</a:t>
            </a:r>
            <a:r>
              <a:rPr lang="en-US" sz="2800" dirty="0" err="1" smtClean="0">
                <a:latin typeface="Algerian" pitchFamily="82" charset="0"/>
              </a:rPr>
              <a:t>NhỚ</a:t>
            </a:r>
            <a:r>
              <a:rPr lang="en-US" sz="2800" dirty="0" smtClean="0">
                <a:latin typeface="Algerian" pitchFamily="82" charset="0"/>
              </a:rPr>
              <a:t> </a:t>
            </a:r>
            <a:r>
              <a:rPr lang="en-US" sz="2800" dirty="0" err="1" smtClean="0">
                <a:latin typeface="Algerian" pitchFamily="82" charset="0"/>
              </a:rPr>
              <a:t>cách</a:t>
            </a:r>
            <a:r>
              <a:rPr lang="en-US" sz="2800" dirty="0" smtClean="0">
                <a:latin typeface="Algerian" pitchFamily="82" charset="0"/>
              </a:rPr>
              <a:t> </a:t>
            </a:r>
            <a:r>
              <a:rPr lang="en-US" sz="2800" dirty="0" err="1" smtClean="0">
                <a:latin typeface="Algerian" pitchFamily="82" charset="0"/>
              </a:rPr>
              <a:t>thêu</a:t>
            </a:r>
            <a:r>
              <a:rPr lang="en-US" sz="2800" dirty="0" smtClean="0">
                <a:latin typeface="Algerian" pitchFamily="82" charset="0"/>
              </a:rPr>
              <a:t> </a:t>
            </a:r>
            <a:r>
              <a:rPr lang="en-US" sz="2800" dirty="0" err="1" smtClean="0">
                <a:latin typeface="Algerian" pitchFamily="82" charset="0"/>
              </a:rPr>
              <a:t>móc</a:t>
            </a:r>
            <a:r>
              <a:rPr lang="en-US" sz="2800" dirty="0" smtClean="0">
                <a:latin typeface="Algerian" pitchFamily="82" charset="0"/>
              </a:rPr>
              <a:t> </a:t>
            </a:r>
            <a:r>
              <a:rPr lang="en-US" sz="2800" dirty="0" err="1" smtClean="0">
                <a:latin typeface="Algerian" pitchFamily="82" charset="0"/>
              </a:rPr>
              <a:t>xích</a:t>
            </a:r>
            <a:endParaRPr lang="en-US" sz="2800" dirty="0" smtClean="0">
              <a:latin typeface="Algerian" pitchFamily="82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lgerian" pitchFamily="82" charset="0"/>
              </a:rPr>
              <a:t>-</a:t>
            </a:r>
            <a:r>
              <a:rPr lang="en-US" sz="2800" dirty="0" err="1" smtClean="0">
                <a:latin typeface="Algerian" pitchFamily="82" charset="0"/>
              </a:rPr>
              <a:t>Xem</a:t>
            </a:r>
            <a:r>
              <a:rPr lang="en-US" sz="2800" dirty="0" smtClean="0">
                <a:latin typeface="Algerian" pitchFamily="82" charset="0"/>
              </a:rPr>
              <a:t> </a:t>
            </a:r>
            <a:r>
              <a:rPr lang="en-US" sz="2800" dirty="0" err="1" smtClean="0">
                <a:latin typeface="Algerian" pitchFamily="82" charset="0"/>
              </a:rPr>
              <a:t>bài</a:t>
            </a:r>
            <a:r>
              <a:rPr lang="en-US" sz="2800" dirty="0" smtClean="0">
                <a:latin typeface="Algerian" pitchFamily="82" charset="0"/>
              </a:rPr>
              <a:t> </a:t>
            </a:r>
            <a:r>
              <a:rPr lang="en-US" sz="2800" dirty="0" err="1" smtClean="0">
                <a:latin typeface="Algerian" pitchFamily="82" charset="0"/>
              </a:rPr>
              <a:t>tiêp</a:t>
            </a:r>
            <a:r>
              <a:rPr lang="en-US" sz="2800" dirty="0" smtClean="0">
                <a:latin typeface="Algerian" pitchFamily="82" charset="0"/>
              </a:rPr>
              <a:t> </a:t>
            </a:r>
            <a:r>
              <a:rPr lang="en-US" sz="2800" dirty="0" err="1" smtClean="0">
                <a:latin typeface="Algerian" pitchFamily="82" charset="0"/>
              </a:rPr>
              <a:t>theo</a:t>
            </a:r>
            <a:endParaRPr lang="en-US" sz="2800" dirty="0">
              <a:latin typeface="Algerian" pitchFamily="82" charset="0"/>
            </a:endParaRPr>
          </a:p>
        </p:txBody>
      </p:sp>
      <p:pic>
        <p:nvPicPr>
          <p:cNvPr id="4" name="Picture 11" descr="01_08_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-152400"/>
            <a:ext cx="9144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x63353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482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oa h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1524000"/>
            <a:ext cx="26574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inh dong 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81225"/>
            <a:ext cx="34194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79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chơi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Nhớ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thắng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1.Khi </a:t>
            </a:r>
            <a:r>
              <a:rPr lang="en-US" dirty="0" err="1" smtClean="0"/>
              <a:t>thêu</a:t>
            </a:r>
            <a:r>
              <a:rPr lang="en-US" dirty="0" smtClean="0"/>
              <a:t> </a:t>
            </a:r>
            <a:r>
              <a:rPr lang="en-US" dirty="0" err="1" smtClean="0"/>
              <a:t>móc</a:t>
            </a:r>
            <a:r>
              <a:rPr lang="en-US" dirty="0" smtClean="0"/>
              <a:t> </a:t>
            </a:r>
            <a:r>
              <a:rPr lang="en-US" dirty="0" err="1" smtClean="0"/>
              <a:t>xích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dirty="0" err="1" smtClean="0"/>
              <a:t>nhiêu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2.Khâu </a:t>
            </a:r>
            <a:r>
              <a:rPr lang="en-US" dirty="0" err="1" smtClean="0"/>
              <a:t>móc</a:t>
            </a:r>
            <a:r>
              <a:rPr lang="en-US" dirty="0" smtClean="0"/>
              <a:t> </a:t>
            </a:r>
            <a:r>
              <a:rPr lang="en-US" dirty="0" err="1" smtClean="0"/>
              <a:t>xích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mấy</a:t>
            </a:r>
            <a:r>
              <a:rPr lang="en-US" dirty="0" smtClean="0"/>
              <a:t> </a:t>
            </a:r>
            <a:r>
              <a:rPr lang="en-US" dirty="0" err="1" smtClean="0"/>
              <a:t>bước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3.Trong </a:t>
            </a:r>
            <a:r>
              <a:rPr lang="en-US" dirty="0" err="1" smtClean="0"/>
              <a:t>bài</a:t>
            </a:r>
            <a:r>
              <a:rPr lang="en-US" dirty="0" smtClean="0"/>
              <a:t> 4,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vạch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vải</a:t>
            </a:r>
            <a:r>
              <a:rPr lang="en-US" dirty="0" smtClean="0"/>
              <a:t> </a:t>
            </a:r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dirty="0" err="1" smtClean="0"/>
              <a:t>nhiêu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: 1.a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2.c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3.b</a:t>
            </a:r>
          </a:p>
        </p:txBody>
      </p:sp>
      <p:sp>
        <p:nvSpPr>
          <p:cNvPr id="7" name="Oval 6"/>
          <p:cNvSpPr/>
          <p:nvPr/>
        </p:nvSpPr>
        <p:spPr>
          <a:xfrm>
            <a:off x="1676400" y="2919845"/>
            <a:ext cx="1617518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B.1cm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636327" y="2961409"/>
            <a:ext cx="1447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C.2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114800" y="1028700"/>
            <a:ext cx="15240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A.5mm</a:t>
            </a:r>
            <a:endParaRPr lang="en-US" dirty="0"/>
          </a:p>
        </p:txBody>
      </p:sp>
      <p:pic>
        <p:nvPicPr>
          <p:cNvPr id="8" name="Picture 11" descr="01_08_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-152400"/>
            <a:ext cx="9144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30126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Gio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27" y="3247159"/>
            <a:ext cx="32004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88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34881">
            <a:off x="3124200" y="4343400"/>
            <a:ext cx="167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5"/>
          <p:cNvSpPr>
            <a:spLocks noChangeArrowheads="1" noChangeShapeType="1" noTextEdit="1"/>
          </p:cNvSpPr>
          <p:nvPr/>
        </p:nvSpPr>
        <p:spPr bwMode="auto">
          <a:xfrm>
            <a:off x="1066800" y="1447800"/>
            <a:ext cx="71628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</a:rPr>
              <a:t>Kính chúc quý thầy cô, các em học sinh</a:t>
            </a:r>
          </a:p>
        </p:txBody>
      </p:sp>
      <p:sp>
        <p:nvSpPr>
          <p:cNvPr id="12292" name="WordArt 6" descr="Woven mat"/>
          <p:cNvSpPr>
            <a:spLocks noChangeArrowheads="1" noChangeShapeType="1" noTextEdit="1"/>
          </p:cNvSpPr>
          <p:nvPr/>
        </p:nvSpPr>
        <p:spPr bwMode="auto">
          <a:xfrm>
            <a:off x="2438400" y="2686050"/>
            <a:ext cx="52959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r>
              <a:rPr lang="en-US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</a:rPr>
              <a:t>khoẻ mạnh và hạnh phúc.</a:t>
            </a:r>
          </a:p>
        </p:txBody>
      </p:sp>
      <p:pic>
        <p:nvPicPr>
          <p:cNvPr id="495621" name="dong mau lac hong pp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5532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705600" y="6400800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.</a:t>
            </a:r>
          </a:p>
        </p:txBody>
      </p:sp>
      <p:pic>
        <p:nvPicPr>
          <p:cNvPr id="12295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92950" y="-768350"/>
            <a:ext cx="444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38163"/>
            <a:ext cx="539750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600200" y="-685800"/>
            <a:ext cx="38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533400"/>
            <a:ext cx="53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03350" y="5002213"/>
            <a:ext cx="550863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8613" y="3810000"/>
            <a:ext cx="5095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46599" flipV="1">
            <a:off x="7312819" y="5179219"/>
            <a:ext cx="534987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148638" y="3657600"/>
            <a:ext cx="6143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38600"/>
            <a:ext cx="1676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955">
            <a:off x="5105400" y="4373563"/>
            <a:ext cx="152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7" descr="Obst100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19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69290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9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38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0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1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5639" name="dmlh 00_01_02-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096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1212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240" fill="hold"/>
                                        <p:tgtEl>
                                          <p:spTgt spid="4956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5621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563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370</Words>
  <Application>Microsoft Office PowerPoint</Application>
  <PresentationFormat>On-screen Show (4:3)</PresentationFormat>
  <Paragraphs>57</Paragraphs>
  <Slides>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         Ôn bài cũ</vt:lpstr>
      <vt:lpstr>         BÀI MỚI: Kĩ thuật: Thêu móc xích </vt:lpstr>
      <vt:lpstr>         Kĩ thuật: Thêu móc xích</vt:lpstr>
      <vt:lpstr>                                                               Kĩ thuật: Thêu móc xích  a.Bắt đầu thêu: … b.Thêu mũi móc xích thứ nhất: …</vt:lpstr>
      <vt:lpstr>CÂU HỎI</vt:lpstr>
      <vt:lpstr>                 RÚT RA BÀI HỌC BIẾT cách thêu móc xích và CẦN Ứng DỤNG nhiỀu vào ĐỜi SỐNG HẰNG ngày.</vt:lpstr>
      <vt:lpstr>Trò chơi: Nhớ là thắng.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hai, ngày 22 tháng 12 năm 2014</dc:title>
  <dc:creator>Windows User</dc:creator>
  <cp:lastModifiedBy>Admin</cp:lastModifiedBy>
  <cp:revision>72</cp:revision>
  <dcterms:created xsi:type="dcterms:W3CDTF">2014-12-22T12:21:38Z</dcterms:created>
  <dcterms:modified xsi:type="dcterms:W3CDTF">2016-11-24T13:06:13Z</dcterms:modified>
</cp:coreProperties>
</file>